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8" r:id="rId2"/>
  </p:sldIdLst>
  <p:sldSz cx="12192000" cy="16256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5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8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2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57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3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93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5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9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55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4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63C4-7A88-4054-9151-642CE1CDEF2D}" type="datetimeFigureOut">
              <a:rPr kumimoji="1" lang="ja-JP" altLang="en-US" smtClean="0"/>
              <a:t>2018/12/17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AE2D-215A-431E-83D7-07BE648EF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9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87" y="7551932"/>
            <a:ext cx="7199315" cy="71993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6" y="9983225"/>
            <a:ext cx="4486275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538163" y="3461221"/>
            <a:ext cx="109299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・日程　　平成３１</a:t>
            </a:r>
            <a:r>
              <a:rPr lang="ja-JP" altLang="en-US" sz="2400" dirty="0" smtClean="0"/>
              <a:t>年１月２５日（金）　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endParaRPr lang="en-US" altLang="ja-JP" sz="2400" dirty="0" smtClean="0"/>
          </a:p>
          <a:p>
            <a:r>
              <a:rPr lang="ja-JP" altLang="en-US" sz="2400" dirty="0" smtClean="0"/>
              <a:t>・時間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１２：００～１６：００</a:t>
            </a:r>
          </a:p>
          <a:p>
            <a:r>
              <a:rPr kumimoji="1" lang="ja-JP" altLang="en-US" sz="2400" dirty="0" smtClean="0"/>
              <a:t>　　　　　</a:t>
            </a:r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なくなり次第終了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・場所　　栃木県アンテナショップ「と</a:t>
            </a:r>
            <a:r>
              <a:rPr kumimoji="1" lang="ja-JP" altLang="en-US" sz="2400" dirty="0" err="1" smtClean="0"/>
              <a:t>ちまる</a:t>
            </a:r>
            <a:r>
              <a:rPr kumimoji="1" lang="ja-JP" altLang="en-US" sz="2400" dirty="0" smtClean="0"/>
              <a:t>ショップ」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東京都墨田区押上１－１－２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東京スカイツリータウン・ソラマチ　イーストヤード　４</a:t>
            </a:r>
            <a:r>
              <a:rPr lang="ja-JP" altLang="en-US" sz="2400" dirty="0" smtClean="0"/>
              <a:t>Ｆ</a:t>
            </a:r>
            <a:endParaRPr lang="en-US" altLang="ja-JP" sz="2400" dirty="0" smtClean="0"/>
          </a:p>
          <a:p>
            <a:r>
              <a:rPr lang="en-US" altLang="ja-JP" sz="2400" dirty="0" smtClean="0"/>
              <a:t>        </a:t>
            </a:r>
            <a:r>
              <a:rPr lang="ja-JP" altLang="en-US" sz="2400" dirty="0" smtClean="0"/>
              <a:t>　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TEL.</a:t>
            </a:r>
            <a:r>
              <a:rPr lang="ja-JP" altLang="en-US" sz="2400" dirty="0" smtClean="0"/>
              <a:t> ０３－５８０９－７２８０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・問合せ　いい芳賀いちご夢街道協議会（芳賀農業振興事務所内）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TEL.</a:t>
            </a:r>
            <a:r>
              <a:rPr lang="ja-JP" altLang="en-US" sz="2400" dirty="0" smtClean="0"/>
              <a:t>０２８５－８２－４７２０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163" y="475799"/>
            <a:ext cx="105870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82550" h="38100" prst="coolSlant"/>
            </a:sp3d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いい芳賀いちご夢街道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PR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イベント＠と</a:t>
            </a:r>
            <a:r>
              <a:rPr kumimoji="1" lang="ja-JP" altLang="en-US" sz="3600" b="1" dirty="0" err="1" smtClean="0">
                <a:solidFill>
                  <a:srgbClr val="FF0000"/>
                </a:solidFill>
              </a:rPr>
              <a:t>ちまる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ショップ♡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9130" y="1639719"/>
            <a:ext cx="1214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・日本一のいちご産地よりいちごの試食宣伝販売！</a:t>
            </a:r>
            <a:endParaRPr lang="en-US" altLang="ja-JP" sz="3200" dirty="0"/>
          </a:p>
          <a:p>
            <a:r>
              <a:rPr kumimoji="1" lang="ja-JP" altLang="en-US" sz="3200" dirty="0" smtClean="0"/>
              <a:t>・</a:t>
            </a:r>
            <a:r>
              <a:rPr lang="ja-JP" altLang="en-US" sz="3200" dirty="0"/>
              <a:t>コットンベリー</a:t>
            </a:r>
            <a:r>
              <a:rPr kumimoji="1" lang="ja-JP" altLang="en-US" sz="3200" dirty="0" smtClean="0"/>
              <a:t>かき氷</a:t>
            </a:r>
            <a:r>
              <a:rPr kumimoji="1" lang="ja-JP" altLang="en-US" sz="3200" dirty="0" smtClean="0"/>
              <a:t>の販売</a:t>
            </a:r>
            <a:r>
              <a:rPr lang="ja-JP" altLang="en-US" sz="3200" dirty="0" smtClean="0"/>
              <a:t>！</a:t>
            </a:r>
            <a:endParaRPr kumimoji="1" lang="en-US" altLang="ja-JP" sz="32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2" y="14542209"/>
            <a:ext cx="4218862" cy="16058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74081" y="8404174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いちごを食べに来てまる～☆☆</a:t>
            </a:r>
            <a:endParaRPr kumimoji="1" lang="ja-JP" altLang="en-US" sz="3600" dirty="0"/>
          </a:p>
        </p:txBody>
      </p:sp>
      <p:sp>
        <p:nvSpPr>
          <p:cNvPr id="11" name="円形吹き出し 10"/>
          <p:cNvSpPr/>
          <p:nvPr/>
        </p:nvSpPr>
        <p:spPr>
          <a:xfrm flipH="1">
            <a:off x="1893887" y="7616205"/>
            <a:ext cx="6781800" cy="2302747"/>
          </a:xfrm>
          <a:prstGeom prst="wedgeEllipseCallout">
            <a:avLst>
              <a:gd name="adj1" fmla="val -35721"/>
              <a:gd name="adj2" fmla="val 45955"/>
            </a:avLst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5894" y="14469500"/>
            <a:ext cx="4567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［コットンベリー</a:t>
            </a:r>
            <a:r>
              <a:rPr kumimoji="1" lang="ja-JP" altLang="en-US" b="1" dirty="0" smtClean="0"/>
              <a:t>かき氷とは・・・</a:t>
            </a:r>
            <a:r>
              <a:rPr lang="ja-JP" altLang="en-US" b="1" dirty="0" smtClean="0"/>
              <a:t>］</a:t>
            </a:r>
            <a:endParaRPr lang="en-US" altLang="ja-JP" b="1" dirty="0" smtClean="0"/>
          </a:p>
          <a:p>
            <a:r>
              <a:rPr lang="ja-JP" altLang="en-US" b="1" dirty="0" smtClean="0"/>
              <a:t>真岡市産完熟と</a:t>
            </a:r>
            <a:r>
              <a:rPr lang="ja-JP" altLang="en-US" b="1" dirty="0" err="1" smtClean="0"/>
              <a:t>ち</a:t>
            </a:r>
            <a:r>
              <a:rPr lang="ja-JP" altLang="en-US" b="1" dirty="0" smtClean="0"/>
              <a:t>おとめを氷に閉じ込めてかき氷にしました。綿のようなふわふわな食感、いちご本来の甘酸っぱさが感じられるかき氷です。</a:t>
            </a:r>
            <a:endParaRPr lang="en-US" altLang="ja-JP" b="1" dirty="0" smtClean="0"/>
          </a:p>
          <a:p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31784" y="14172877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とちまるくん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2" y="2387366"/>
            <a:ext cx="4109058" cy="308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2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84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情報システム課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石川　雄一</dc:creator>
  <cp:lastModifiedBy>多喜　のぞみ</cp:lastModifiedBy>
  <cp:revision>19</cp:revision>
  <cp:lastPrinted>2018-12-14T06:48:35Z</cp:lastPrinted>
  <dcterms:created xsi:type="dcterms:W3CDTF">2018-12-12T00:45:00Z</dcterms:created>
  <dcterms:modified xsi:type="dcterms:W3CDTF">2018-12-16T23:53:40Z</dcterms:modified>
</cp:coreProperties>
</file>